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91" r:id="rId2"/>
    <p:sldId id="292" r:id="rId3"/>
    <p:sldId id="274" r:id="rId4"/>
    <p:sldId id="288" r:id="rId5"/>
    <p:sldId id="289" r:id="rId6"/>
    <p:sldId id="290" r:id="rId7"/>
    <p:sldId id="293" r:id="rId8"/>
    <p:sldId id="294" r:id="rId9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10/22/2020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32693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Down With the Quickness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outer limits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7ECE101-C649-4DD2-B38B-1F5037D566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98016"/>
            <a:ext cx="7025776" cy="448587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Down With the Quickness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Down With the Quickness is a 14 round, 70 point, Comstock course of fire. There are 7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feet touching the shooting box,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touching the shooting box.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 Do not shoot Dan’s walls.</a:t>
            </a:r>
          </a:p>
        </p:txBody>
      </p:sp>
    </p:spTree>
    <p:extLst>
      <p:ext uri="{BB962C8B-B14F-4D97-AF65-F5344CB8AC3E}">
        <p14:creationId xmlns:p14="http://schemas.microsoft.com/office/powerpoint/2010/main" val="3029482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Raygun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action target, 1 headshot, 1 Tuxedo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Notes: Barrel in the center is to block shoot through. Upper right – the open target that’s angled inwards should be available from the far left corner of the stage. Consider moving X’s some place more annoying.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252947A-5518-4E38-8373-97836B4E18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65179"/>
            <a:ext cx="7025776" cy="52571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Raygun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 err="1"/>
              <a:t>Raygun</a:t>
            </a:r>
            <a:r>
              <a:rPr lang="en-US" dirty="0"/>
              <a:t> is a 28 round, 140 point, Comstock field course. There are 14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My Mags Are Where?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Stomp box + 1 swinger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tuxedos,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B235A0D-FA7E-4909-9138-10BC31827C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89819"/>
            <a:ext cx="7014200" cy="54212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My Mags Are Where?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My Mags Are Where? is a 29 round, 145 point, Comstock course of fire. There are 14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stomp box and is visible at rest.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X’s. UNLOADED carbine is held with both hands.</a:t>
            </a:r>
          </a:p>
          <a:p>
            <a:endParaRPr lang="en-US" dirty="0"/>
          </a:p>
          <a:p>
            <a:r>
              <a:rPr lang="en-US" dirty="0"/>
              <a:t>All magazines to be used during the stage must come from barrels.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992672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 Kind of Shoe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hard cover of some kind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93AC55E-6FBD-4E1E-88A3-9B9C4B610F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59987"/>
            <a:ext cx="7025776" cy="41480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 Kind of Shoe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Some Kind of Shoe is a 30 round, 150 point, Comstock course of fire. There are 14 IPSC targets and 2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heels against either rear fault line,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heels against either rear fault line, muzzle pointed at either cone. Loaded carbine is held with both hands, shouldered,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01109462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1581</TotalTime>
  <Words>678</Words>
  <Application>Microsoft Office PowerPoint</Application>
  <PresentationFormat>Custom</PresentationFormat>
  <Paragraphs>86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2020-10-22T22:52:10Z</dcterms:modified>
  <cp:category>Shooting</cp:category>
</cp:coreProperties>
</file>

<file path=docProps/thumbnail.jpeg>
</file>